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4" r:id="rId4"/>
    <p:sldId id="258" r:id="rId5"/>
    <p:sldId id="265" r:id="rId6"/>
    <p:sldId id="259" r:id="rId7"/>
    <p:sldId id="266" r:id="rId8"/>
    <p:sldId id="260" r:id="rId9"/>
    <p:sldId id="267" r:id="rId10"/>
    <p:sldId id="261" r:id="rId11"/>
    <p:sldId id="268" r:id="rId12"/>
    <p:sldId id="262" r:id="rId13"/>
    <p:sldId id="269" r:id="rId14"/>
    <p:sldId id="263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g>
</file>

<file path=ppt/media/image12.jpeg>
</file>

<file path=ppt/media/image13.jpeg>
</file>

<file path=ppt/media/image14.jpg>
</file>

<file path=ppt/media/image15.jpe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50B30-DD23-4A6B-9138-B279633BD3B8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91217-F5C6-4AB1-A475-69BC20F4AE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662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https://unsplash.com/photos/silhouette-of-people-playing-basketball-during-sunset-0NaQQsLWLkA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715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https://unsplash.com/photos/women-playing-volleyball-inside-court-aZVpxRydiJk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398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https://unsplash.com/photos/closeup-photo-of-white-and-teal-painted-corner-street-Bf3Eba4lMdE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2589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https://unsplash.com/photos/a-group-of-young-men-standing-next-to-each-other-r-Ip8SvYK2s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6868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https://unsplash.com/photos/a-white-sign-hanging-from-the-side-of-a-stone-building-TvV1wSIm-pI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519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https://unsplash.com/photos/a-group-of-young-men-playing-a-game-of-volleyball-MTn5AkX15tg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9360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https://unsplash.com/photos/a-yellow-and-blue-ball-on-a-pool-table-pYHFDv6vI-o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3917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https://unsplash.com/photos/a-sign-on-the-side-of-a-mountain-pointing-to-an-obstruction-point-KefoI8QxnbM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7105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https://unsplash.com/photos/a-group-of-young-men-playing-a-game-of-volleyball-BgFVRevbvrg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461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https://unsplash.com/photos/person-sitting-near-chain-while-using-macbook-pro-vll0Bb04XTc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9910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https://unsplash.com/photos/a-boy-holding-a-soccer-ball-in-a-gym-d_OYd6TCzv0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2117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https://unsplash.com/photos/a-brick-wall-with-words-written-on-it-sNtGPIgYSOI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9024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https://unsplash.com/photos/a-group-of-young-men-playing-a-game-of-volleyball-D1IZNqe2lYs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5214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https://unsplash.com/photos/a-bag-of-marijuana-on-a-table-goRkKhD8dU4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91217-F5C6-4AB1-A475-69BC20F4AED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405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32283-9F93-4E44-8138-3279696536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946F38-524D-4B98-B9CB-80AEE57E4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58F8069-6197-4C6D-8AAC-71EDEF6B2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8830779-F195-4E1E-A183-59EC1B603ECA}"/>
              </a:ext>
            </a:extLst>
          </p:cNvPr>
          <p:cNvSpPr/>
          <p:nvPr/>
        </p:nvSpPr>
        <p:spPr>
          <a:xfrm>
            <a:off x="-310718" y="1429305"/>
            <a:ext cx="8229600" cy="86177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5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校園故事</a:t>
            </a: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F4DC13-3E48-45C7-A839-4FACAC64EE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CF3F97C-44B3-40ED-8E10-A6B7124A1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C677113-230D-4E12-9212-7304CF6E6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654" y="0"/>
            <a:ext cx="12289654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1F6D2BD-CA48-422B-877A-C55888A4D485}"/>
              </a:ext>
            </a:extLst>
          </p:cNvPr>
          <p:cNvSpPr/>
          <p:nvPr/>
        </p:nvSpPr>
        <p:spPr>
          <a:xfrm>
            <a:off x="665826" y="1233996"/>
            <a:ext cx="247686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5. </a:t>
            </a:r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347031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E1620F-EE76-4819-A785-673014F65A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2DA538-C284-442C-AAEA-75DEBF3A06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CBB22DD-0D0A-4572-B4D4-A982172964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7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BF869-9DCF-42EC-A89C-9231CF5661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6A011E-E5E0-4200-89D5-2BB71BFE06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4579274-3392-4761-A26D-F7A9512590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75351F4-8268-4EC7-ABA4-8E4CA7A0F3DB}"/>
              </a:ext>
            </a:extLst>
          </p:cNvPr>
          <p:cNvSpPr/>
          <p:nvPr/>
        </p:nvSpPr>
        <p:spPr>
          <a:xfrm>
            <a:off x="506027" y="1233996"/>
            <a:ext cx="293850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6.</a:t>
            </a:r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轉彎</a:t>
            </a:r>
          </a:p>
        </p:txBody>
      </p:sp>
    </p:spTree>
    <p:extLst>
      <p:ext uri="{BB962C8B-B14F-4D97-AF65-F5344CB8AC3E}">
        <p14:creationId xmlns:p14="http://schemas.microsoft.com/office/powerpoint/2010/main" val="73561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5AD3EE-3E17-418E-B5F1-1BCE5424D7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1F5459E-B2D1-4914-AE07-1ED8DF548E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4B3CA25-1A61-406D-90E7-79BB20351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7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BFD825-525D-4975-930C-9D35467367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0365CE-2855-4C2F-A6E9-A1CADFA7DC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0C9308-E9CB-4C07-AA7A-AD73BA6A5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9FA0500-D3D9-404D-AFD9-0AED0F4A2A16}"/>
              </a:ext>
            </a:extLst>
          </p:cNvPr>
          <p:cNvSpPr/>
          <p:nvPr/>
        </p:nvSpPr>
        <p:spPr>
          <a:xfrm>
            <a:off x="0" y="923278"/>
            <a:ext cx="362208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 </a:t>
            </a:r>
            <a:r>
              <a:rPr lang="zh-TW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63976055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AD8444-2F86-43A2-9CEF-239898E0AE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6425443-0069-4B4E-B6BE-1EEF0C8DF8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CDA4D49-F9AA-48D9-A404-4CD3E5245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692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>
            <a:extLst>
              <a:ext uri="{FF2B5EF4-FFF2-40B4-BE49-F238E27FC236}">
                <a16:creationId xmlns:a16="http://schemas.microsoft.com/office/drawing/2014/main" id="{D751FD68-78EE-4476-B5DC-2FCA841168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副標題 9">
            <a:extLst>
              <a:ext uri="{FF2B5EF4-FFF2-40B4-BE49-F238E27FC236}">
                <a16:creationId xmlns:a16="http://schemas.microsoft.com/office/drawing/2014/main" id="{2CEE1DF6-AE47-4AD1-9A7A-E8D1E8ED49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D7397AD-D375-49A3-82B5-B711D1D1B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sx="1000" sy="1000" algn="ctr" rotWithShape="0">
              <a:srgbClr val="000000">
                <a:alpha val="66000"/>
              </a:srgbClr>
            </a:outerShdw>
          </a:effec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EF47744-A2A9-4865-ABA5-76774D8D8FC8}"/>
              </a:ext>
            </a:extLst>
          </p:cNvPr>
          <p:cNvSpPr/>
          <p:nvPr/>
        </p:nvSpPr>
        <p:spPr>
          <a:xfrm>
            <a:off x="506027" y="1882066"/>
            <a:ext cx="260115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</a:t>
            </a:r>
            <a:r>
              <a:rPr lang="zh-TW" alt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目標</a:t>
            </a:r>
            <a:endParaRPr lang="zh-TW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7956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D43E41-2D0C-41CB-BEE2-AF18E1FE0F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A8907B0-6C73-4825-BB74-C06BB3DEA8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12FA727-6932-4833-9F27-222C5FF3D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7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F739E1-1F8A-48F9-ACF3-60F0BFEE71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5504744-DE84-4669-849D-30DF553634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C0C5EE2-BE6A-4B17-89FE-72769A24A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BA62BA0-8A88-4C76-BF21-015526C3FE3C}"/>
              </a:ext>
            </a:extLst>
          </p:cNvPr>
          <p:cNvSpPr/>
          <p:nvPr/>
        </p:nvSpPr>
        <p:spPr>
          <a:xfrm>
            <a:off x="355107" y="1600200"/>
            <a:ext cx="459863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</a:t>
            </a:r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639045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4A2531-11EB-4AAC-9318-F032E645C0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6C5BE4-A065-47C3-80A4-33A332843A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84C5350-CC75-4601-A8B9-397CFF2AF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4"/>
            <a:ext cx="12192000" cy="685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207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C2C91B-B04B-405D-B899-C8F0FC6BB4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3215111-33DA-4FE6-AEEB-5CD76565A7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FC54B8-7FCC-42F5-93C8-1B448D74E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BF1F72B-E50E-480E-B7DF-B33CB71C4756}"/>
              </a:ext>
            </a:extLst>
          </p:cNvPr>
          <p:cNvSpPr/>
          <p:nvPr/>
        </p:nvSpPr>
        <p:spPr>
          <a:xfrm>
            <a:off x="1" y="1775533"/>
            <a:ext cx="35599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</a:t>
            </a:r>
            <a:r>
              <a:rPr lang="zh-TW" altLang="en-US" sz="5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99328910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5F4254-5EB5-4AC5-AC2F-D4E72A4AB9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2D5F455-FB78-493D-A59F-DFFBA513D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ACE946-4EC6-491D-BEB3-5F3FDF8E9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98131"/>
            <a:ext cx="12286694" cy="819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21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B0BC40-A704-4807-A629-AB905DE292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34700D-385C-4062-B873-88ED794695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B95E9D-6BE2-495B-84EB-7C11C7768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4C20507-FE1C-417C-A8C3-615E74A8E3F5}"/>
              </a:ext>
            </a:extLst>
          </p:cNvPr>
          <p:cNvSpPr/>
          <p:nvPr/>
        </p:nvSpPr>
        <p:spPr>
          <a:xfrm>
            <a:off x="9632272" y="790112"/>
            <a:ext cx="223717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4. </a:t>
            </a:r>
            <a:r>
              <a:rPr lang="zh-TW" alt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結果</a:t>
            </a:r>
            <a:endParaRPr lang="zh-TW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5609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033F9-0DCA-4D2B-BA14-49D0190CF3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9D7181-1482-4923-A5EC-F14C6325AF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5BFD127-D061-446F-A36B-F138ED40F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18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165</Words>
  <Application>Microsoft Office PowerPoint</Application>
  <PresentationFormat>寬螢幕</PresentationFormat>
  <Paragraphs>36</Paragraphs>
  <Slides>15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許紹軒</cp:lastModifiedBy>
  <cp:revision>9</cp:revision>
  <dcterms:created xsi:type="dcterms:W3CDTF">2024-09-16T08:29:48Z</dcterms:created>
  <dcterms:modified xsi:type="dcterms:W3CDTF">2024-10-26T16:52:34Z</dcterms:modified>
</cp:coreProperties>
</file>

<file path=docProps/thumbnail.jpeg>
</file>